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5"/>
  </p:sldMasterIdLst>
  <p:notesMasterIdLst>
    <p:notesMasterId r:id="rId18"/>
  </p:notesMasterIdLst>
  <p:handoutMasterIdLst>
    <p:handoutMasterId r:id="rId19"/>
  </p:handoutMasterIdLst>
  <p:sldIdLst>
    <p:sldId id="281" r:id="rId6"/>
    <p:sldId id="291" r:id="rId7"/>
    <p:sldId id="337" r:id="rId8"/>
    <p:sldId id="342" r:id="rId9"/>
    <p:sldId id="343" r:id="rId10"/>
    <p:sldId id="344" r:id="rId11"/>
    <p:sldId id="338" r:id="rId12"/>
    <p:sldId id="339" r:id="rId13"/>
    <p:sldId id="340" r:id="rId14"/>
    <p:sldId id="311" r:id="rId15"/>
    <p:sldId id="301" r:id="rId16"/>
    <p:sldId id="298" r:id="rId17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68" autoAdjust="0"/>
  </p:normalViewPr>
  <p:slideViewPr>
    <p:cSldViewPr snapToGrid="0">
      <p:cViewPr>
        <p:scale>
          <a:sx n="75" d="100"/>
          <a:sy n="75" d="100"/>
        </p:scale>
        <p:origin x="931" y="240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22" Type="http://schemas.openxmlformats.org/officeDocument/2006/relationships/viewProps" Target="viewProps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08/12/2021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08/12/2021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data/jpa/docs/current/reference/html/#repository-query-keywords" TargetMode="External"/><Relationship Id="rId2" Type="http://schemas.openxmlformats.org/officeDocument/2006/relationships/hyperlink" Target="https://docs.spring.io/spring-data/jpa/docs/current/reference/html/#repositorie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oracle.com/javaee/6/tutorial/doc/bnbtg.htm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Course 10 – spring data </a:t>
            </a:r>
            <a:r>
              <a:rPr lang="en-GB" dirty="0" err="1"/>
              <a:t>jpa</a:t>
            </a:r>
            <a:endParaRPr lang="en-GB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in Action, by Craig Walls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REST, by Balaji Varanasi, Sudha </a:t>
            </a:r>
            <a:r>
              <a:rPr lang="en-US" sz="1400" dirty="0" err="1"/>
              <a:t>Belida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 JPA 2, Mike Keith, Merrick </a:t>
            </a:r>
            <a:r>
              <a:rPr lang="en-US" sz="1400" dirty="0" err="1"/>
              <a:t>Schincariol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https://docs.spring.io/spring-data/jpa/docs/current/reference/html/#repositories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3"/>
              </a:rPr>
              <a:t>https://docs.spring.io/spring-data/jpa/docs/current/reference/html/#repository-query-keywords</a:t>
            </a:r>
            <a:r>
              <a:rPr lang="en-US" sz="14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https://docs.oracle.com/javaee/6/tutorial/doc/bnbtg.html</a:t>
            </a:r>
            <a:r>
              <a:rPr lang="en-US" sz="1400" dirty="0"/>
              <a:t> </a:t>
            </a:r>
          </a:p>
          <a:p>
            <a:pPr lvl="1" indent="0">
              <a:buFont typeface="Wingdings" panose="05000000000000000000" pitchFamily="2" charset="2"/>
              <a:buNone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015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JPA entity lifecycle</a:t>
            </a:r>
          </a:p>
          <a:p>
            <a:r>
              <a:rPr lang="en-US" sz="2000" dirty="0"/>
              <a:t>Spring data </a:t>
            </a:r>
            <a:r>
              <a:rPr lang="en-US" sz="2000" dirty="0" err="1"/>
              <a:t>jpa</a:t>
            </a:r>
            <a:endParaRPr lang="en-US" sz="2000" dirty="0"/>
          </a:p>
          <a:p>
            <a:r>
              <a:rPr lang="en-US" sz="2000" dirty="0"/>
              <a:t>Transaction management</a:t>
            </a:r>
          </a:p>
          <a:p>
            <a:r>
              <a:rPr lang="en-US" sz="2000" dirty="0"/>
              <a:t>Spring data </a:t>
            </a:r>
            <a:r>
              <a:rPr lang="en-US" sz="2000" dirty="0" err="1"/>
              <a:t>jpa</a:t>
            </a:r>
            <a:r>
              <a:rPr lang="en-US" sz="2000" dirty="0"/>
              <a:t> Transaction management</a:t>
            </a:r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Jpa</a:t>
            </a:r>
            <a:r>
              <a:rPr lang="en-US" dirty="0"/>
              <a:t> entity lifecycle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63AD9826-CF0B-49DF-8746-240D20216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670" y="1366301"/>
            <a:ext cx="6888908" cy="49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78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data </a:t>
            </a:r>
            <a:r>
              <a:rPr lang="en-US" dirty="0" err="1"/>
              <a:t>jpa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3AD5934-EC9C-46CA-A51C-2C602CE6672A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5501196" cy="288797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Spring Data significantly reduces the amount of boilerplate code required to implement data access layers for various persistence stores.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Spring Data JPA is a </a:t>
            </a:r>
            <a:r>
              <a:rPr lang="en-US" dirty="0">
                <a:solidFill>
                  <a:srgbClr val="FF0000"/>
                </a:solidFill>
              </a:rPr>
              <a:t>JPA Data Access Abstraction.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Spring Data JPA is </a:t>
            </a:r>
            <a:r>
              <a:rPr lang="en-US" dirty="0">
                <a:solidFill>
                  <a:srgbClr val="FF0000"/>
                </a:solidFill>
              </a:rPr>
              <a:t>not a JPA provider</a:t>
            </a:r>
            <a:r>
              <a:rPr lang="en-US" dirty="0"/>
              <a:t>. It is a library/framework that adds an extra layer of abstraction on the top of a JPA provider (like Hibernate, Eclipse Link or any other JPA provider.).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6816BDCA-ED62-4BAB-B251-39E71AAEA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92" y="1465695"/>
            <a:ext cx="3814618" cy="257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11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data </a:t>
            </a:r>
            <a:r>
              <a:rPr lang="en-US" dirty="0" err="1"/>
              <a:t>jpa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03B479-468C-444E-8615-27FCA2BE1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130" y="1386031"/>
            <a:ext cx="6253740" cy="478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7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data </a:t>
            </a:r>
            <a:r>
              <a:rPr lang="en-US" dirty="0" err="1"/>
              <a:t>jpa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3AD5934-EC9C-46CA-A51C-2C602CE6672A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5501196" cy="2713563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Queries built based on repository method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@Query with JPQL(Java Persistence Query Language)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@Query(native = true)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@Modifying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165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management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5501196" cy="38328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transaction management aims to prevent data inconsistent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transaction is a single logical unit of work that accesses and possibly modifies the contents of a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transaction properties are used for maintaining the integrity of database during transaction processing: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A</a:t>
            </a:r>
            <a:r>
              <a:rPr lang="en-US" dirty="0"/>
              <a:t>tomicity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dirty="0"/>
              <a:t>onsistency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I</a:t>
            </a:r>
            <a:r>
              <a:rPr lang="en-US" dirty="0"/>
              <a:t>solation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dirty="0"/>
              <a:t>urability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BDD7B16-2B1A-4F08-B600-46009B599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556" y="1391771"/>
            <a:ext cx="4624254" cy="48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1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data </a:t>
            </a:r>
            <a:r>
              <a:rPr lang="en-US" dirty="0" err="1"/>
              <a:t>jpa</a:t>
            </a:r>
            <a:r>
              <a:rPr lang="en-US" dirty="0"/>
              <a:t> transaction management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8492971" cy="3682547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@Transactional </a:t>
            </a:r>
            <a:r>
              <a:rPr lang="en-US" dirty="0"/>
              <a:t>can be put on class or method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@Transactional attributes: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propagation: specifies how the transaction propagates. We can continue an existing transaction, if one exists, or create a new transaction. The default is </a:t>
            </a:r>
            <a:r>
              <a:rPr lang="en-US" dirty="0" err="1"/>
              <a:t>Propagation.REQUIRED</a:t>
            </a:r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readOnly</a:t>
            </a:r>
            <a:r>
              <a:rPr lang="en-US" dirty="0"/>
              <a:t>: specifies if the transaction is read-only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noRollbackForClassName</a:t>
            </a:r>
            <a:r>
              <a:rPr lang="en-US" dirty="0"/>
              <a:t>: specifies which exceptions should not cause a rollback of a transaction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rollbackForClassName</a:t>
            </a:r>
            <a:r>
              <a:rPr lang="en-US" dirty="0"/>
              <a:t>: specifies which exceptions should cause a rollback of a transaction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timeout: specifies how long should we wait for a transaction to complete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isolation: specifies the isolation level for the transaction. The default is </a:t>
            </a:r>
            <a:r>
              <a:rPr lang="en-US" dirty="0" err="1"/>
              <a:t>Isolation.DEFAULT</a:t>
            </a:r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transactionManager</a:t>
            </a:r>
            <a:r>
              <a:rPr lang="en-US" dirty="0"/>
              <a:t>: identifies the transaction manager that manages this transaction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986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data </a:t>
            </a:r>
            <a:r>
              <a:rPr lang="en-US" dirty="0" err="1"/>
              <a:t>jpa</a:t>
            </a:r>
            <a:r>
              <a:rPr lang="en-US" dirty="0"/>
              <a:t> transaction management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8492971" cy="1854867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Spring Boot auto-configures a transaction manager based on the libraries in the </a:t>
            </a:r>
            <a:r>
              <a:rPr lang="en-US" dirty="0" err="1"/>
              <a:t>classpath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transaction managers for relational databases: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DataSourceTransactionManager</a:t>
            </a:r>
            <a:r>
              <a:rPr lang="en-US" dirty="0"/>
              <a:t>: can manage transactions for one JDBC database resource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/>
              <a:t>JpaTransactionManager</a:t>
            </a:r>
            <a:r>
              <a:rPr lang="en-US" dirty="0"/>
              <a:t>: can manage transactions for one JPA database resource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53177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24C9EFDDA4574FB5B977863045B9E8" ma:contentTypeVersion="1814" ma:contentTypeDescription="Create a new document." ma:contentTypeScope="" ma:versionID="bc4d860cc0089058792d6da1c38968a4">
  <xsd:schema xmlns:xsd="http://www.w3.org/2001/XMLSchema" xmlns:xs="http://www.w3.org/2001/XMLSchema" xmlns:p="http://schemas.microsoft.com/office/2006/metadata/properties" xmlns:ns1="http://schemas.microsoft.com/sharepoint/v3" xmlns:ns2="9a90466d-298e-42c6-9514-fada4205df45" xmlns:ns3="b00bdadb-5151-4b9a-bcb6-794e3648a446" xmlns:ns4="72899ffe-c9be-4b57-81d3-c0709dcc2e4b" targetNamespace="http://schemas.microsoft.com/office/2006/metadata/properties" ma:root="true" ma:fieldsID="5ffeb872ee5573fa599abbf4d6063fed" ns1:_="" ns2:_="" ns3:_="" ns4:_="">
    <xsd:import namespace="http://schemas.microsoft.com/sharepoint/v3"/>
    <xsd:import namespace="9a90466d-298e-42c6-9514-fada4205df45"/>
    <xsd:import namespace="b00bdadb-5151-4b9a-bcb6-794e3648a446"/>
    <xsd:import namespace="72899ffe-c9be-4b57-81d3-c0709dcc2e4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3:DLCPolicyLabelValue" minOccurs="0"/>
                <xsd:element ref="ns3:DLCPolicyLabelClientValue" minOccurs="0"/>
                <xsd:element ref="ns3:DLCPolicyLabelLock" minOccurs="0"/>
                <xsd:element ref="ns3:MediaServiceLocation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pireDateSaved" ma:index="24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5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0466d-298e-42c6-9514-fada4205df4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bdadb-5151-4b9a-bcb6-794e3648a4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DLCPolicyLabelValue" ma:index="20" nillable="true" ma:displayName="Label" ma:description="Stores the current value of the label." ma:internalName="DLCPolicyLabelValue" ma:readOnly="true">
      <xsd:simpleType>
        <xsd:restriction base="dms:Note">
          <xsd:maxLength value="255"/>
        </xsd:restriction>
      </xsd:simpleType>
    </xsd:element>
    <xsd:element name="DLCPolicyLabelClientValue" ma:index="21" nillable="true" ma:displayName="Client Label Value" ma:description="Stores the last label value computed on the client." ma:hidden="true" ma:internalName="DLCPolicyLabelClientValue" ma:readOnly="false">
      <xsd:simpleType>
        <xsd:restriction base="dms:Note"/>
      </xsd:simpleType>
    </xsd:element>
    <xsd:element name="DLCPolicyLabelLock" ma:index="22" nillable="true" ma:displayName="Label Locked" ma:description="Indicates whether the label should be updated when item properties are modified." ma:hidden="true" ma:internalName="DLCPolicyLabelLock" ma:readOnly="false">
      <xsd:simpleType>
        <xsd:restriction base="dms:Text"/>
      </xsd:simpleType>
    </xsd:element>
    <xsd:element name="MediaServiceLocation" ma:index="23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899ffe-c9be-4b57-81d3-c0709dcc2e4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9F88B9-284B-47A6-9D3A-91498519DF58}"/>
</file>

<file path=customXml/itemProps2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customXml/itemProps3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C0AE830-15A5-444B-9AA5-4036EE5311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a90466d-298e-42c6-9514-fada4205df45"/>
    <ds:schemaRef ds:uri="b00bdadb-5151-4b9a-bcb6-794e3648a446"/>
    <ds:schemaRef ds:uri="72899ffe-c9be-4b57-81d3-c0709dcc2e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4584</TotalTime>
  <Words>440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Web technologies using java</vt:lpstr>
      <vt:lpstr>agenda</vt:lpstr>
      <vt:lpstr>Jpa entity lifecycle</vt:lpstr>
      <vt:lpstr>Spring data jpa</vt:lpstr>
      <vt:lpstr>Spring data jpa</vt:lpstr>
      <vt:lpstr>Spring data jpa</vt:lpstr>
      <vt:lpstr>Transaction management</vt:lpstr>
      <vt:lpstr>Spring data jpa transaction management</vt:lpstr>
      <vt:lpstr>Spring data jpa transaction management</vt:lpstr>
      <vt:lpstr>bibliography</vt:lpstr>
      <vt:lpstr>Q&amp;A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Spilca</cp:lastModifiedBy>
  <cp:revision>566</cp:revision>
  <cp:lastPrinted>2015-07-09T12:46:33Z</cp:lastPrinted>
  <dcterms:created xsi:type="dcterms:W3CDTF">2017-02-27T09:06:14Z</dcterms:created>
  <dcterms:modified xsi:type="dcterms:W3CDTF">2021-12-08T18:05:31Z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